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8" r:id="rId4"/>
    <p:sldId id="270" r:id="rId5"/>
    <p:sldId id="269" r:id="rId6"/>
    <p:sldId id="271" r:id="rId7"/>
    <p:sldId id="272" r:id="rId8"/>
    <p:sldId id="273" r:id="rId9"/>
    <p:sldId id="266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0"/>
    <p:restoredTop sz="94709"/>
  </p:normalViewPr>
  <p:slideViewPr>
    <p:cSldViewPr snapToGrid="0">
      <p:cViewPr varScale="1">
        <p:scale>
          <a:sx n="143" d="100"/>
          <a:sy n="143" d="100"/>
        </p:scale>
        <p:origin x="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B3297-E3E6-294C-9247-BB2667E720FD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CFD3C-0924-4149-AC4C-83FEEB62C3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5204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C1B28-B407-1E42-4A9C-63DE92AFE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A2BDB-70E3-8E6F-7248-D59AA2E99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2AC47-F8AA-532D-7706-AE0B507F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BBBD0E-2383-3A54-3FAE-12F29BB41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99CBE4-5FBC-7EAE-646B-66FA10F3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055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D2D94-22B2-2020-9952-2DBC0D5AC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B8087D-60EA-2E9E-D7E7-0269C2CA7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1E40D-E984-9452-9EC9-7CBAB8847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E90FEF-0A13-923E-67E2-CDF2A899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19E14-4456-C95A-BA49-BC1793519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5160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9183E7-1353-CA7F-742D-02A96FC43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83043-49C7-D7B3-F577-40839D308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ED8025-16BC-34E9-4B3E-C8CA404E8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ACF018-30B2-9B8A-1E59-445BD0B8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24953C-1C7E-9F2C-F7E6-F8CA91AE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9281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A311-915D-B547-2BCC-F0BD9979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0DDAAF-8DAB-E3D4-604A-5ED56ECBC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8F529-E1EE-8D9D-C6FC-C9951978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6B6605-5066-FB4B-2809-E55270FC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C98E0D-3CFC-A22A-1023-CC3BB8E8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20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EBE1F-4FA4-D539-BDE0-1D89A2707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C6EF69-BCC5-0267-8765-B12A9D91E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795A5-6A27-3F38-1C24-6CF349F8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43748-386B-96E0-C3FA-3D0F99C0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546A6-6FB3-A3A1-3C51-D1EA95BEA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1751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F4373-663D-0B95-43B4-BF16A44D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716CE5-7ECA-AAFE-67ED-0C396BAD9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BA1CF2-64DA-3970-FC3A-6862A9819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978109-E536-C467-FC31-86293D169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F455E-599B-B90A-19CA-5FEF122DD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F5EEA0-C069-590E-AE50-91D68E86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495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F7F56-DE72-C112-3E9B-0C0FD8D39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750EFD-7808-9AF7-3D2A-3159F0E6A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9B520E-93D5-D622-81B0-CB5E58C63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846D5-998E-8767-7BDC-EC5D738C4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F87742-899D-024F-ADFA-25B0FBE8D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F88256-E605-28B2-E8FA-22D9E376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77FACF-60A4-F771-C8B5-9BCD5735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1FD886-5440-4888-1DB3-79FED953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25340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CBD63-B128-D31C-75F2-80B73A33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88A828-4013-E3DE-BDFD-25376E6F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B9524C-99B6-2F7E-765B-E7DB2F74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2D311C-6866-A24B-E816-0B3C1DE96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405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1677CE-9C7D-7CE5-3BD9-019F8AAC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CC186C-E356-A9B7-1BAF-57CCA533D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36877E-1CC6-FB33-91B4-E8EECA8B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202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300D2-E8FC-CC19-E4FC-8D2729E6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84E596-8B96-5250-2A6D-957A1200B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3767AF-4FFA-12C3-47DA-37C91F1BD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734AA7-E4DC-D43B-A6EA-98211DC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AFB0D-AEDF-3ED0-8575-B7AD9729B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16FD4A-4873-9CAC-ECEA-B035BE78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193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6691-3256-F6A8-7601-83987BAFD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77734F-6204-B633-5C1C-68C749980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E8071F-B7A4-B8C4-23B6-766C773D9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6663B-CBDC-B5F4-6831-9C990662A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D04B5-15FC-D454-41EE-5797F805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4AEDB-231B-9FC4-2647-3A565A61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327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917C86-5B04-4D22-0AB8-60F6A93D3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9501F-C69E-7747-09C8-5D1CF93B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7814C-279A-483A-8580-38659760F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6F97E-19AD-0C4A-AC4A-8A822A2018C8}" type="datetimeFigureOut">
              <a:rPr kumimoji="1" lang="ko-Kore-KR" altLang="en-US" smtClean="0"/>
              <a:t>2023. 2. 4.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F82B3-454C-DB70-032D-63393AA12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90F72-AF06-7ABA-A82C-87FD684B2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083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CC59C4E-C45D-3F96-DC84-CFFC5719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471" y="6245934"/>
            <a:ext cx="627529" cy="61206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04BC1-9432-DDF6-3068-126851ADD8AF}"/>
              </a:ext>
            </a:extLst>
          </p:cNvPr>
          <p:cNvSpPr txBox="1"/>
          <p:nvPr/>
        </p:nvSpPr>
        <p:spPr>
          <a:xfrm>
            <a:off x="6042560" y="2981110"/>
            <a:ext cx="61494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타입을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제대로 추론하기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44FD1D-95A0-891A-0DE0-FDEAC95C3B0A}"/>
              </a:ext>
            </a:extLst>
          </p:cNvPr>
          <p:cNvSpPr txBox="1"/>
          <p:nvPr/>
        </p:nvSpPr>
        <p:spPr>
          <a:xfrm>
            <a:off x="9814915" y="3890665"/>
            <a:ext cx="1428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D0Dam</a:t>
            </a:r>
            <a:endParaRPr kumimoji="1" lang="ko-Kore-KR" altLang="en-US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C8A621C-416A-A728-037D-EB343D39A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880" y="0"/>
            <a:ext cx="4456069" cy="2981110"/>
          </a:xfrm>
          <a:prstGeom prst="rect">
            <a:avLst/>
          </a:prstGeom>
        </p:spPr>
      </p:pic>
      <p:pic>
        <p:nvPicPr>
          <p:cNvPr id="14" name="그림 13" descr="포유류, 소파, 집고양이, 좌석이(가) 표시된 사진&#10;&#10;자동 생성된 설명">
            <a:extLst>
              <a:ext uri="{FF2B5EF4-FFF2-40B4-BE49-F238E27FC236}">
                <a16:creationId xmlns:a16="http://schemas.microsoft.com/office/drawing/2014/main" id="{BDA0FCDB-FF56-476F-156D-E2BEAE59A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82028">
            <a:off x="1664103" y="3824456"/>
            <a:ext cx="5076836" cy="3384557"/>
          </a:xfrm>
          <a:prstGeom prst="rect">
            <a:avLst/>
          </a:prstGeom>
        </p:spPr>
      </p:pic>
      <p:pic>
        <p:nvPicPr>
          <p:cNvPr id="16" name="그림 15" descr="고양이, 앉아있는, 실내, 하얀색이(가) 표시된 사진&#10;&#10;자동 생성된 설명">
            <a:extLst>
              <a:ext uri="{FF2B5EF4-FFF2-40B4-BE49-F238E27FC236}">
                <a16:creationId xmlns:a16="http://schemas.microsoft.com/office/drawing/2014/main" id="{79F959D7-4833-BC0A-8094-103C63938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24571">
            <a:off x="-93778" y="4693882"/>
            <a:ext cx="3641944" cy="2043041"/>
          </a:xfrm>
          <a:prstGeom prst="rect">
            <a:avLst/>
          </a:prstGeom>
        </p:spPr>
      </p:pic>
      <p:pic>
        <p:nvPicPr>
          <p:cNvPr id="5" name="그림 4" descr="사람, 실내, 젊은, 닫기이(가) 표시된 사진&#10;&#10;자동 생성된 설명">
            <a:extLst>
              <a:ext uri="{FF2B5EF4-FFF2-40B4-BE49-F238E27FC236}">
                <a16:creationId xmlns:a16="http://schemas.microsoft.com/office/drawing/2014/main" id="{226A2639-41D3-E2D0-F2B8-8A0DF2810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745583">
            <a:off x="15274" y="1416243"/>
            <a:ext cx="4390488" cy="251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2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3842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인라인과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참조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590BB08-9B46-4FEE-C48B-D009035C2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163" y="2122448"/>
            <a:ext cx="5288157" cy="288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091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6276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어떻게 추론할까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49971F9-672B-DD7B-76E9-EB8E645CF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93" y="1047528"/>
            <a:ext cx="7377607" cy="29609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5DD391-F5D7-BDCF-FB6A-7B9B983493FF}"/>
              </a:ext>
            </a:extLst>
          </p:cNvPr>
          <p:cNvSpPr txBox="1"/>
          <p:nvPr/>
        </p:nvSpPr>
        <p:spPr>
          <a:xfrm>
            <a:off x="3881717" y="2626658"/>
            <a:ext cx="3385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&lt;</a:t>
            </a:r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-</a:t>
            </a:r>
            <a:r>
              <a:rPr kumimoji="1" lang="ko-Kore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참조형으로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작성했다</a:t>
            </a:r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!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BA140E7-22C5-1467-EBC1-3A9767275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38" y="4074423"/>
            <a:ext cx="56896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80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6276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어떻게 추론할까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BA140E7-22C5-1467-EBC1-3A9767275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22" y="923330"/>
            <a:ext cx="7190357" cy="298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4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18806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해결책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2849A50-5DF1-AF58-BD55-D01909D6B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82" y="1446550"/>
            <a:ext cx="3581400" cy="647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129AA3-F340-1CD5-9749-8BA567A50B13}"/>
              </a:ext>
            </a:extLst>
          </p:cNvPr>
          <p:cNvSpPr txBox="1"/>
          <p:nvPr/>
        </p:nvSpPr>
        <p:spPr>
          <a:xfrm>
            <a:off x="423582" y="923330"/>
            <a:ext cx="1762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1</a:t>
            </a:r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ko-Kore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타입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선언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50E884-C871-EAE7-6AC9-B6B57835988A}"/>
              </a:ext>
            </a:extLst>
          </p:cNvPr>
          <p:cNvSpPr txBox="1"/>
          <p:nvPr/>
        </p:nvSpPr>
        <p:spPr>
          <a:xfrm>
            <a:off x="405653" y="3137614"/>
            <a:ext cx="1819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2.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ko-Kore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상수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선언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36633E2C-18F9-8736-B166-2F4CF289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82" y="3546534"/>
            <a:ext cx="3378200" cy="762000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DED8BBB1-93EA-9A4E-71E5-0E28978A8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797" y="1395750"/>
            <a:ext cx="3898900" cy="6985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CEF14192-7D75-22CC-8563-68FA9BF03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7470" y="3660834"/>
            <a:ext cx="54991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379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12040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상수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선언은 위험해요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사유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가 너무 똑똑함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)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7EA1EF0-FF96-08F0-EEFE-4B56EF610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50" y="2151529"/>
            <a:ext cx="5422900" cy="1066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0380BD-410C-CF2C-BDF8-302DC268D2C0}"/>
              </a:ext>
            </a:extLst>
          </p:cNvPr>
          <p:cNvSpPr txBox="1"/>
          <p:nvPr/>
        </p:nvSpPr>
        <p:spPr>
          <a:xfrm>
            <a:off x="309656" y="1340241"/>
            <a:ext cx="4318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Readonly</a:t>
            </a:r>
            <a:r>
              <a:rPr kumimoji="1" lang="ko-KR" altLang="en-US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까지는 원하지 않았는데</a:t>
            </a:r>
            <a:r>
              <a:rPr kumimoji="1" lang="en-US" altLang="ko-KR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…</a:t>
            </a:r>
            <a:endParaRPr kumimoji="1" lang="ko-Kore-KR" altLang="en-US" sz="2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0E6E38BE-FC9D-D098-1EA4-9E0820DD7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524" y="3881752"/>
            <a:ext cx="59182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3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7334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객체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와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콜백에서도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똑같아요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BAB2BC7-1171-6F3F-0D16-D91FE765D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79" y="824826"/>
            <a:ext cx="6667500" cy="4622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855F66-AA20-44E5-2FFD-B276BC8CD969}"/>
              </a:ext>
            </a:extLst>
          </p:cNvPr>
          <p:cNvSpPr txBox="1"/>
          <p:nvPr/>
        </p:nvSpPr>
        <p:spPr>
          <a:xfrm>
            <a:off x="7582173" y="4291214"/>
            <a:ext cx="369844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en-US" altLang="ko-Kore-KR" sz="28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GovernedLanguage</a:t>
            </a:r>
            <a:endParaRPr kumimoji="1" lang="en-US" altLang="ko-Kore-KR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endParaRPr kumimoji="1" lang="en-US" altLang="ko-Kore-KR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As const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56DDAC4-0CD6-B006-4EE0-F20BC436C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0" y="2565400"/>
            <a:ext cx="61976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98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7334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객체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와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콜백에서도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똑같아요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56DDAC4-0CD6-B006-4EE0-F20BC436C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18" y="923330"/>
            <a:ext cx="6197600" cy="17272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434FB3F-1689-E44D-A5A1-4EC1215EB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27" y="2650530"/>
            <a:ext cx="2197100" cy="635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FC885-DB70-04E2-5440-56E76E912A22}"/>
              </a:ext>
            </a:extLst>
          </p:cNvPr>
          <p:cNvSpPr txBox="1"/>
          <p:nvPr/>
        </p:nvSpPr>
        <p:spPr>
          <a:xfrm>
            <a:off x="3272107" y="1846660"/>
            <a:ext cx="3251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&lt;- </a:t>
            </a:r>
            <a:r>
              <a:rPr kumimoji="1" lang="ko-Kore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암시적인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any </a:t>
            </a:r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포함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36782362-B975-8D89-5AF1-DE8D42193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059" y="4507544"/>
            <a:ext cx="3721100" cy="965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6EE9E6-445D-8EDC-5206-158776C68999}"/>
              </a:ext>
            </a:extLst>
          </p:cNvPr>
          <p:cNvSpPr txBox="1"/>
          <p:nvPr/>
        </p:nvSpPr>
        <p:spPr>
          <a:xfrm>
            <a:off x="3173506" y="4728534"/>
            <a:ext cx="4302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이렇게 타입을 정의해줍시다</a:t>
            </a:r>
            <a:r>
              <a:rPr kumimoji="1" lang="en-US" altLang="ko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.-&gt;</a:t>
            </a:r>
            <a:endParaRPr kumimoji="1" lang="ko-Kore-KR" altLang="en-US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5261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C66D70-2345-4BE5-4175-ECB06A28E2FB}"/>
              </a:ext>
            </a:extLst>
          </p:cNvPr>
          <p:cNvSpPr txBox="1"/>
          <p:nvPr/>
        </p:nvSpPr>
        <p:spPr>
          <a:xfrm>
            <a:off x="-1" y="1664627"/>
            <a:ext cx="996875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타입 추론을 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가 어떻게 하는지 다시 한번 환기 해 보아요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lang="en-US" altLang="ko-Kore-KR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-US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TS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는 우리들의 머릿속과 똑같이 행동하지 않을 수도 있답니다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lang="en-US" altLang="ko-Kore-KR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변수가 상수라면 상수 단언을 사용하지만 이는 상수를 사용한 곳에서 에러를 발생시킬 수도 있습니다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lang="en" altLang="ko-Kore-KR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9751C-F092-FA47-7CD8-54F48E9D0E8D}"/>
              </a:ext>
            </a:extLst>
          </p:cNvPr>
          <p:cNvSpPr txBox="1"/>
          <p:nvPr/>
        </p:nvSpPr>
        <p:spPr>
          <a:xfrm>
            <a:off x="0" y="0"/>
            <a:ext cx="13131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393043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103</Words>
  <Application>Microsoft Macintosh PowerPoint</Application>
  <PresentationFormat>와이드스크린</PresentationFormat>
  <Paragraphs>24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BM JUA OTF</vt:lpstr>
      <vt:lpstr>Arial</vt:lpstr>
      <vt:lpstr>Calibri</vt:lpstr>
      <vt:lpstr>Calibri Light</vt:lpstr>
      <vt:lpstr>Office 테마 2013 - 2022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민재</dc:creator>
  <cp:lastModifiedBy>김 민재</cp:lastModifiedBy>
  <cp:revision>6</cp:revision>
  <dcterms:created xsi:type="dcterms:W3CDTF">2023-01-04T07:34:03Z</dcterms:created>
  <dcterms:modified xsi:type="dcterms:W3CDTF">2023-02-04T10:03:09Z</dcterms:modified>
</cp:coreProperties>
</file>

<file path=docProps/thumbnail.jpeg>
</file>